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Montserrat" charset="1" panose="00000500000000000000"/>
      <p:regular r:id="rId24"/>
    </p:embeddedFont>
    <p:embeddedFont>
      <p:font typeface="Heebo" charset="1" panose="00000500000000000000"/>
      <p:regular r:id="rId25"/>
    </p:embeddedFont>
    <p:embeddedFont>
      <p:font typeface="Heebo Bold" charset="1" panose="00000800000000000000"/>
      <p:regular r:id="rId26"/>
    </p:embeddedFont>
    <p:embeddedFont>
      <p:font typeface="TT Rounds Condensed" charset="1" panose="020005060300000200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notesMasters/notesMaster1.xml" Type="http://schemas.openxmlformats.org/officeDocument/2006/relationships/notesMaster"/><Relationship Id="rId22" Target="theme/theme2.xml" Type="http://schemas.openxmlformats.org/officeDocument/2006/relationships/theme"/><Relationship Id="rId23" Target="notesSlides/notesSlide1.xml" Type="http://schemas.openxmlformats.org/officeDocument/2006/relationships/notes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Slides/notesSlide2.xml" Type="http://schemas.openxmlformats.org/officeDocument/2006/relationships/notesSlide"/><Relationship Id="rId28" Target="notesSlides/notesSlide3.xml" Type="http://schemas.openxmlformats.org/officeDocument/2006/relationships/notesSlide"/><Relationship Id="rId29" Target="notesSlides/notesSlide4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5.xml" Type="http://schemas.openxmlformats.org/officeDocument/2006/relationships/notesSlide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8" y="1743819"/>
            <a:ext cx="9445527" cy="3706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4"/>
              </a:lnSpc>
            </a:pPr>
            <a:r>
              <a:rPr lang="en-US" sz="7687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Student Database Management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0238" y="5789712"/>
            <a:ext cx="9445527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 Student Database Management System is a comprehensive software solution for managing and organizing student information, courses, and academic records. It streamlines administrative tasks and provides valuable insights for educators and administrators.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44523" y="8024307"/>
            <a:ext cx="465059" cy="465058"/>
            <a:chOff x="0" y="0"/>
            <a:chExt cx="620078" cy="6200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620" y="7620"/>
              <a:ext cx="604901" cy="604901"/>
            </a:xfrm>
            <a:custGeom>
              <a:avLst/>
              <a:gdLst/>
              <a:ahLst/>
              <a:cxnLst/>
              <a:rect r="r" b="b" t="t" l="l"/>
              <a:pathLst>
                <a:path h="604901" w="604901">
                  <a:moveTo>
                    <a:pt x="0" y="302387"/>
                  </a:moveTo>
                  <a:cubicBezTo>
                    <a:pt x="0" y="135382"/>
                    <a:pt x="135382" y="0"/>
                    <a:pt x="302387" y="0"/>
                  </a:cubicBezTo>
                  <a:cubicBezTo>
                    <a:pt x="469392" y="0"/>
                    <a:pt x="604901" y="135382"/>
                    <a:pt x="604901" y="302387"/>
                  </a:cubicBezTo>
                  <a:cubicBezTo>
                    <a:pt x="604901" y="469392"/>
                    <a:pt x="469392" y="604901"/>
                    <a:pt x="302387" y="604901"/>
                  </a:cubicBezTo>
                  <a:cubicBezTo>
                    <a:pt x="135382" y="604901"/>
                    <a:pt x="0" y="469392"/>
                    <a:pt x="0" y="302387"/>
                  </a:cubicBezTo>
                  <a:close/>
                </a:path>
              </a:pathLst>
            </a:custGeom>
            <a:solidFill>
              <a:srgbClr val="26823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0141" cy="620141"/>
            </a:xfrm>
            <a:custGeom>
              <a:avLst/>
              <a:gdLst/>
              <a:ahLst/>
              <a:cxnLst/>
              <a:rect r="r" b="b" t="t" l="l"/>
              <a:pathLst>
                <a:path h="620141" w="620141">
                  <a:moveTo>
                    <a:pt x="0" y="310007"/>
                  </a:moveTo>
                  <a:cubicBezTo>
                    <a:pt x="0" y="138811"/>
                    <a:pt x="138811" y="0"/>
                    <a:pt x="310007" y="0"/>
                  </a:cubicBezTo>
                  <a:cubicBezTo>
                    <a:pt x="312293" y="0"/>
                    <a:pt x="314452" y="1016"/>
                    <a:pt x="315976" y="2921"/>
                  </a:cubicBezTo>
                  <a:lnTo>
                    <a:pt x="310007" y="7620"/>
                  </a:lnTo>
                  <a:lnTo>
                    <a:pt x="310007" y="0"/>
                  </a:lnTo>
                  <a:lnTo>
                    <a:pt x="310007" y="7620"/>
                  </a:lnTo>
                  <a:lnTo>
                    <a:pt x="310007" y="0"/>
                  </a:lnTo>
                  <a:cubicBezTo>
                    <a:pt x="481330" y="0"/>
                    <a:pt x="620141" y="138811"/>
                    <a:pt x="620141" y="310007"/>
                  </a:cubicBezTo>
                  <a:cubicBezTo>
                    <a:pt x="620141" y="313563"/>
                    <a:pt x="617728" y="316611"/>
                    <a:pt x="614426" y="317373"/>
                  </a:cubicBezTo>
                  <a:lnTo>
                    <a:pt x="612521" y="310007"/>
                  </a:lnTo>
                  <a:lnTo>
                    <a:pt x="620141" y="310007"/>
                  </a:lnTo>
                  <a:cubicBezTo>
                    <a:pt x="620141" y="481203"/>
                    <a:pt x="481330" y="620014"/>
                    <a:pt x="310134" y="620014"/>
                  </a:cubicBezTo>
                  <a:lnTo>
                    <a:pt x="310134" y="612394"/>
                  </a:lnTo>
                  <a:lnTo>
                    <a:pt x="310134" y="604774"/>
                  </a:lnTo>
                  <a:lnTo>
                    <a:pt x="310134" y="612394"/>
                  </a:lnTo>
                  <a:lnTo>
                    <a:pt x="310134" y="620014"/>
                  </a:lnTo>
                  <a:cubicBezTo>
                    <a:pt x="138811" y="620141"/>
                    <a:pt x="0" y="481330"/>
                    <a:pt x="0" y="310007"/>
                  </a:cubicBezTo>
                  <a:lnTo>
                    <a:pt x="7620" y="310007"/>
                  </a:lnTo>
                  <a:lnTo>
                    <a:pt x="0" y="310007"/>
                  </a:lnTo>
                  <a:moveTo>
                    <a:pt x="15240" y="310007"/>
                  </a:moveTo>
                  <a:lnTo>
                    <a:pt x="7620" y="310007"/>
                  </a:lnTo>
                  <a:lnTo>
                    <a:pt x="15240" y="310007"/>
                  </a:lnTo>
                  <a:cubicBezTo>
                    <a:pt x="15240" y="472821"/>
                    <a:pt x="147193" y="604774"/>
                    <a:pt x="310007" y="604774"/>
                  </a:cubicBezTo>
                  <a:cubicBezTo>
                    <a:pt x="314198" y="604774"/>
                    <a:pt x="317627" y="608203"/>
                    <a:pt x="317627" y="612394"/>
                  </a:cubicBezTo>
                  <a:cubicBezTo>
                    <a:pt x="317627" y="616585"/>
                    <a:pt x="314198" y="620014"/>
                    <a:pt x="310007" y="620014"/>
                  </a:cubicBezTo>
                  <a:cubicBezTo>
                    <a:pt x="305816" y="620014"/>
                    <a:pt x="302387" y="616585"/>
                    <a:pt x="302387" y="612394"/>
                  </a:cubicBezTo>
                  <a:cubicBezTo>
                    <a:pt x="302387" y="608203"/>
                    <a:pt x="305816" y="604774"/>
                    <a:pt x="310007" y="604774"/>
                  </a:cubicBezTo>
                  <a:cubicBezTo>
                    <a:pt x="472821" y="604774"/>
                    <a:pt x="604774" y="472821"/>
                    <a:pt x="604774" y="310007"/>
                  </a:cubicBezTo>
                  <a:cubicBezTo>
                    <a:pt x="604774" y="306451"/>
                    <a:pt x="607187" y="303403"/>
                    <a:pt x="610489" y="302641"/>
                  </a:cubicBezTo>
                  <a:lnTo>
                    <a:pt x="612394" y="310007"/>
                  </a:lnTo>
                  <a:lnTo>
                    <a:pt x="604774" y="310007"/>
                  </a:lnTo>
                  <a:cubicBezTo>
                    <a:pt x="604901" y="147193"/>
                    <a:pt x="472821" y="15240"/>
                    <a:pt x="310007" y="15240"/>
                  </a:cubicBezTo>
                  <a:cubicBezTo>
                    <a:pt x="307721" y="15240"/>
                    <a:pt x="305562" y="14224"/>
                    <a:pt x="304038" y="12319"/>
                  </a:cubicBezTo>
                  <a:lnTo>
                    <a:pt x="310007" y="7620"/>
                  </a:lnTo>
                  <a:lnTo>
                    <a:pt x="310007" y="15240"/>
                  </a:lnTo>
                  <a:cubicBezTo>
                    <a:pt x="147193" y="15240"/>
                    <a:pt x="15240" y="147193"/>
                    <a:pt x="15240" y="3100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995642" y="8205342"/>
            <a:ext cx="162817" cy="11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937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GD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45550" y="7951737"/>
            <a:ext cx="5242740" cy="1871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749" b="true">
                <a:solidFill>
                  <a:srgbClr val="DCD7E5"/>
                </a:solidFill>
                <a:latin typeface="Heebo Bold"/>
                <a:ea typeface="Heebo Bold"/>
                <a:cs typeface="Heebo Bold"/>
                <a:sym typeface="Heebo Bold"/>
              </a:rPr>
              <a:t>by :</a:t>
            </a:r>
          </a:p>
          <a:p>
            <a:pPr algn="l">
              <a:lnSpc>
                <a:spcPts val="3874"/>
              </a:lnSpc>
            </a:pPr>
            <a:r>
              <a:rPr lang="en-US" sz="2749" b="true">
                <a:solidFill>
                  <a:srgbClr val="DCD7E5"/>
                </a:solidFill>
                <a:latin typeface="Heebo Bold"/>
                <a:ea typeface="Heebo Bold"/>
                <a:cs typeface="Heebo Bold"/>
                <a:sym typeface="Heebo Bold"/>
              </a:rPr>
              <a:t>U.Gnana  Deepika-192210133</a:t>
            </a:r>
          </a:p>
          <a:p>
            <a:pPr algn="l">
              <a:lnSpc>
                <a:spcPts val="3874"/>
              </a:lnSpc>
            </a:pPr>
            <a:r>
              <a:rPr lang="en-US" sz="2749" b="true">
                <a:solidFill>
                  <a:srgbClr val="DCD7E5"/>
                </a:solidFill>
                <a:latin typeface="Heebo Bold"/>
                <a:ea typeface="Heebo Bold"/>
                <a:cs typeface="Heebo Bold"/>
                <a:sym typeface="Heebo Bold"/>
              </a:rPr>
              <a:t>P.Nikitha-192224194</a:t>
            </a:r>
          </a:p>
          <a:p>
            <a:pPr algn="l">
              <a:lnSpc>
                <a:spcPts val="3874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0310" y="1312606"/>
            <a:ext cx="14453418" cy="7934633"/>
          </a:xfrm>
          <a:custGeom>
            <a:avLst/>
            <a:gdLst/>
            <a:ahLst/>
            <a:cxnLst/>
            <a:rect r="r" b="b" t="t" l="l"/>
            <a:pathLst>
              <a:path h="7934633" w="14453418">
                <a:moveTo>
                  <a:pt x="0" y="0"/>
                </a:moveTo>
                <a:lnTo>
                  <a:pt x="14453418" y="0"/>
                </a:lnTo>
                <a:lnTo>
                  <a:pt x="14453418" y="7934633"/>
                </a:lnTo>
                <a:lnTo>
                  <a:pt x="0" y="793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1" r="0" b="-631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316" y="1550193"/>
            <a:ext cx="14423924" cy="7888774"/>
          </a:xfrm>
          <a:custGeom>
            <a:avLst/>
            <a:gdLst/>
            <a:ahLst/>
            <a:cxnLst/>
            <a:rect r="r" b="b" t="t" l="l"/>
            <a:pathLst>
              <a:path h="7888774" w="14423924">
                <a:moveTo>
                  <a:pt x="0" y="0"/>
                </a:moveTo>
                <a:lnTo>
                  <a:pt x="14423923" y="0"/>
                </a:lnTo>
                <a:lnTo>
                  <a:pt x="14423923" y="7888775"/>
                </a:lnTo>
                <a:lnTo>
                  <a:pt x="0" y="7888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" r="0" b="-146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87583" y="1320315"/>
            <a:ext cx="9085810" cy="8366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B0F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PSEUDO CODE FOR STUDENT DATABASE MANAGEMENT SYSTEM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class Student: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attributes: name, roll_number, marks[3], average, grade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function calculate_average_and_grade():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    average = sum(marks) / 3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    if average &gt;= 90: grade = "A"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    else if average &gt;= 75: grade = "B"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    else if average &gt;= 50: grade = "C"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    else: grade = "D"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class StudentDatabase: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list students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function add_student(name, roll, marks[]):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    create student with details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    calculate_average_and_grade()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    add student to list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10496" y="645795"/>
            <a:ext cx="10665230" cy="8366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function display_all_students():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    for each student in list: print details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function search_student(roll):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    for each student in list: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        if student.roll_number == roll: return student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    return null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function update_student(roll, new_name, new_marks[]):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    student = search_student(roll)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    if student: update details and calculate_average_and_grade()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function delete_student(roll):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    remove student with roll from list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main():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loop until exit:</a:t>
            </a:r>
          </a:p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       show menu, take input, call respective function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9873" y="1032387"/>
            <a:ext cx="15058101" cy="8819534"/>
          </a:xfrm>
          <a:custGeom>
            <a:avLst/>
            <a:gdLst/>
            <a:ahLst/>
            <a:cxnLst/>
            <a:rect r="r" b="b" t="t" l="l"/>
            <a:pathLst>
              <a:path h="8819534" w="15058101">
                <a:moveTo>
                  <a:pt x="0" y="0"/>
                </a:moveTo>
                <a:lnTo>
                  <a:pt x="15058101" y="0"/>
                </a:lnTo>
                <a:lnTo>
                  <a:pt x="15058101" y="8819533"/>
                </a:lnTo>
                <a:lnTo>
                  <a:pt x="0" y="8819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11" t="0" r="-2911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0594" y="1535906"/>
            <a:ext cx="15190839" cy="7873566"/>
          </a:xfrm>
          <a:custGeom>
            <a:avLst/>
            <a:gdLst/>
            <a:ahLst/>
            <a:cxnLst/>
            <a:rect r="r" b="b" t="t" l="l"/>
            <a:pathLst>
              <a:path h="7873566" w="15190839">
                <a:moveTo>
                  <a:pt x="0" y="0"/>
                </a:moveTo>
                <a:lnTo>
                  <a:pt x="15190838" y="0"/>
                </a:lnTo>
                <a:lnTo>
                  <a:pt x="15190838" y="7873566"/>
                </a:lnTo>
                <a:lnTo>
                  <a:pt x="0" y="7873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16" r="0" b="-3416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4078" y="180110"/>
            <a:ext cx="16815332" cy="9822873"/>
          </a:xfrm>
          <a:custGeom>
            <a:avLst/>
            <a:gdLst/>
            <a:ahLst/>
            <a:cxnLst/>
            <a:rect r="r" b="b" t="t" l="l"/>
            <a:pathLst>
              <a:path h="9822873" w="16815332">
                <a:moveTo>
                  <a:pt x="0" y="0"/>
                </a:moveTo>
                <a:lnTo>
                  <a:pt x="16815331" y="0"/>
                </a:lnTo>
                <a:lnTo>
                  <a:pt x="16815331" y="9822872"/>
                </a:lnTo>
                <a:lnTo>
                  <a:pt x="0" y="982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65" t="0" r="-2665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8" y="881064"/>
            <a:ext cx="7088238" cy="92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44523" y="2543562"/>
            <a:ext cx="649308" cy="649308"/>
            <a:chOff x="0" y="0"/>
            <a:chExt cx="865744" cy="8657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20" y="762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5759" cy="865759"/>
            </a:xfrm>
            <a:custGeom>
              <a:avLst/>
              <a:gdLst/>
              <a:ahLst/>
              <a:cxnLst/>
              <a:rect r="r" b="b" t="t" l="l"/>
              <a:pathLst>
                <a:path h="865759" w="865759">
                  <a:moveTo>
                    <a:pt x="0" y="166370"/>
                  </a:moveTo>
                  <a:cubicBezTo>
                    <a:pt x="0" y="74549"/>
                    <a:pt x="74549" y="0"/>
                    <a:pt x="166370" y="0"/>
                  </a:cubicBezTo>
                  <a:lnTo>
                    <a:pt x="699389" y="0"/>
                  </a:lnTo>
                  <a:lnTo>
                    <a:pt x="699389" y="7620"/>
                  </a:lnTo>
                  <a:lnTo>
                    <a:pt x="699389" y="0"/>
                  </a:lnTo>
                  <a:lnTo>
                    <a:pt x="699389" y="7620"/>
                  </a:lnTo>
                  <a:lnTo>
                    <a:pt x="699389" y="0"/>
                  </a:lnTo>
                  <a:cubicBezTo>
                    <a:pt x="791337" y="0"/>
                    <a:pt x="865759" y="74549"/>
                    <a:pt x="865759" y="166370"/>
                  </a:cubicBezTo>
                  <a:lnTo>
                    <a:pt x="865759" y="699389"/>
                  </a:lnTo>
                  <a:lnTo>
                    <a:pt x="858139" y="699389"/>
                  </a:lnTo>
                  <a:lnTo>
                    <a:pt x="865759" y="699389"/>
                  </a:lnTo>
                  <a:cubicBezTo>
                    <a:pt x="865759" y="791337"/>
                    <a:pt x="791210" y="865759"/>
                    <a:pt x="699389" y="865759"/>
                  </a:cubicBezTo>
                  <a:lnTo>
                    <a:pt x="699389" y="858139"/>
                  </a:lnTo>
                  <a:lnTo>
                    <a:pt x="699389" y="865759"/>
                  </a:lnTo>
                  <a:lnTo>
                    <a:pt x="166370" y="865759"/>
                  </a:lnTo>
                  <a:lnTo>
                    <a:pt x="166370" y="858139"/>
                  </a:lnTo>
                  <a:lnTo>
                    <a:pt x="166370" y="865759"/>
                  </a:lnTo>
                  <a:cubicBezTo>
                    <a:pt x="74549" y="865759"/>
                    <a:pt x="0" y="791210"/>
                    <a:pt x="0" y="699389"/>
                  </a:cubicBezTo>
                  <a:lnTo>
                    <a:pt x="0" y="166370"/>
                  </a:lnTo>
                  <a:lnTo>
                    <a:pt x="7620" y="166370"/>
                  </a:lnTo>
                  <a:lnTo>
                    <a:pt x="0" y="166370"/>
                  </a:lnTo>
                  <a:moveTo>
                    <a:pt x="15240" y="166370"/>
                  </a:moveTo>
                  <a:lnTo>
                    <a:pt x="15240" y="699389"/>
                  </a:lnTo>
                  <a:lnTo>
                    <a:pt x="7620" y="699389"/>
                  </a:lnTo>
                  <a:lnTo>
                    <a:pt x="15240" y="699389"/>
                  </a:lnTo>
                  <a:cubicBezTo>
                    <a:pt x="15240" y="782828"/>
                    <a:pt x="82931" y="850519"/>
                    <a:pt x="166370" y="850519"/>
                  </a:cubicBezTo>
                  <a:lnTo>
                    <a:pt x="699389" y="850519"/>
                  </a:lnTo>
                  <a:cubicBezTo>
                    <a:pt x="782828" y="850519"/>
                    <a:pt x="850519" y="782828"/>
                    <a:pt x="850519" y="699389"/>
                  </a:cubicBezTo>
                  <a:lnTo>
                    <a:pt x="850519" y="166370"/>
                  </a:lnTo>
                  <a:lnTo>
                    <a:pt x="858139" y="166370"/>
                  </a:lnTo>
                  <a:lnTo>
                    <a:pt x="850519" y="166370"/>
                  </a:lnTo>
                  <a:cubicBezTo>
                    <a:pt x="850519" y="82931"/>
                    <a:pt x="782828" y="15240"/>
                    <a:pt x="699389" y="15240"/>
                  </a:cubicBezTo>
                  <a:lnTo>
                    <a:pt x="166370" y="15240"/>
                  </a:lnTo>
                  <a:lnTo>
                    <a:pt x="166370" y="7620"/>
                  </a:lnTo>
                  <a:lnTo>
                    <a:pt x="166370" y="15240"/>
                  </a:lnTo>
                  <a:cubicBezTo>
                    <a:pt x="82931" y="15240"/>
                    <a:pt x="15240" y="82931"/>
                    <a:pt x="15240" y="16637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092382" y="2722215"/>
            <a:ext cx="153591" cy="358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71633" y="2530227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49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Key Features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71634" y="3076576"/>
            <a:ext cx="3659684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Centralized student information, course management, attendance tracking, grading, reporting, and communication tools.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709119" y="2543562"/>
            <a:ext cx="649308" cy="649308"/>
            <a:chOff x="0" y="0"/>
            <a:chExt cx="865744" cy="8657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620" y="762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5759" cy="865759"/>
            </a:xfrm>
            <a:custGeom>
              <a:avLst/>
              <a:gdLst/>
              <a:ahLst/>
              <a:cxnLst/>
              <a:rect r="r" b="b" t="t" l="l"/>
              <a:pathLst>
                <a:path h="865759" w="865759">
                  <a:moveTo>
                    <a:pt x="0" y="166370"/>
                  </a:moveTo>
                  <a:cubicBezTo>
                    <a:pt x="0" y="74549"/>
                    <a:pt x="74549" y="0"/>
                    <a:pt x="166370" y="0"/>
                  </a:cubicBezTo>
                  <a:lnTo>
                    <a:pt x="699389" y="0"/>
                  </a:lnTo>
                  <a:lnTo>
                    <a:pt x="699389" y="7620"/>
                  </a:lnTo>
                  <a:lnTo>
                    <a:pt x="699389" y="0"/>
                  </a:lnTo>
                  <a:lnTo>
                    <a:pt x="699389" y="7620"/>
                  </a:lnTo>
                  <a:lnTo>
                    <a:pt x="699389" y="0"/>
                  </a:lnTo>
                  <a:cubicBezTo>
                    <a:pt x="791337" y="0"/>
                    <a:pt x="865759" y="74549"/>
                    <a:pt x="865759" y="166370"/>
                  </a:cubicBezTo>
                  <a:lnTo>
                    <a:pt x="865759" y="699389"/>
                  </a:lnTo>
                  <a:lnTo>
                    <a:pt x="858139" y="699389"/>
                  </a:lnTo>
                  <a:lnTo>
                    <a:pt x="865759" y="699389"/>
                  </a:lnTo>
                  <a:cubicBezTo>
                    <a:pt x="865759" y="791337"/>
                    <a:pt x="791210" y="865759"/>
                    <a:pt x="699389" y="865759"/>
                  </a:cubicBezTo>
                  <a:lnTo>
                    <a:pt x="699389" y="858139"/>
                  </a:lnTo>
                  <a:lnTo>
                    <a:pt x="699389" y="865759"/>
                  </a:lnTo>
                  <a:lnTo>
                    <a:pt x="166370" y="865759"/>
                  </a:lnTo>
                  <a:lnTo>
                    <a:pt x="166370" y="858139"/>
                  </a:lnTo>
                  <a:lnTo>
                    <a:pt x="166370" y="865759"/>
                  </a:lnTo>
                  <a:cubicBezTo>
                    <a:pt x="74549" y="865759"/>
                    <a:pt x="0" y="791210"/>
                    <a:pt x="0" y="699389"/>
                  </a:cubicBezTo>
                  <a:lnTo>
                    <a:pt x="0" y="166370"/>
                  </a:lnTo>
                  <a:lnTo>
                    <a:pt x="7620" y="166370"/>
                  </a:lnTo>
                  <a:lnTo>
                    <a:pt x="0" y="166370"/>
                  </a:lnTo>
                  <a:moveTo>
                    <a:pt x="15240" y="166370"/>
                  </a:moveTo>
                  <a:lnTo>
                    <a:pt x="15240" y="699389"/>
                  </a:lnTo>
                  <a:lnTo>
                    <a:pt x="7620" y="699389"/>
                  </a:lnTo>
                  <a:lnTo>
                    <a:pt x="15240" y="699389"/>
                  </a:lnTo>
                  <a:cubicBezTo>
                    <a:pt x="15240" y="782828"/>
                    <a:pt x="82931" y="850519"/>
                    <a:pt x="166370" y="850519"/>
                  </a:cubicBezTo>
                  <a:lnTo>
                    <a:pt x="699389" y="850519"/>
                  </a:lnTo>
                  <a:cubicBezTo>
                    <a:pt x="782828" y="850519"/>
                    <a:pt x="850519" y="782828"/>
                    <a:pt x="850519" y="699389"/>
                  </a:cubicBezTo>
                  <a:lnTo>
                    <a:pt x="850519" y="166370"/>
                  </a:lnTo>
                  <a:lnTo>
                    <a:pt x="858139" y="166370"/>
                  </a:lnTo>
                  <a:lnTo>
                    <a:pt x="850519" y="166370"/>
                  </a:lnTo>
                  <a:cubicBezTo>
                    <a:pt x="850519" y="82931"/>
                    <a:pt x="782828" y="15240"/>
                    <a:pt x="699389" y="15240"/>
                  </a:cubicBezTo>
                  <a:lnTo>
                    <a:pt x="166370" y="15240"/>
                  </a:lnTo>
                  <a:lnTo>
                    <a:pt x="166370" y="7620"/>
                  </a:lnTo>
                  <a:lnTo>
                    <a:pt x="166370" y="15240"/>
                  </a:lnTo>
                  <a:cubicBezTo>
                    <a:pt x="82931" y="15240"/>
                    <a:pt x="15240" y="82931"/>
                    <a:pt x="15240" y="16637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912924" y="2722215"/>
            <a:ext cx="241548" cy="358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36230" y="2530227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49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Benefits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36230" y="3076575"/>
            <a:ext cx="3659684" cy="2807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Improved efficiency, enhanced data accuracy, better decision-making, improved communication, and reduced administrative burden.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844523" y="6480810"/>
            <a:ext cx="649308" cy="649308"/>
            <a:chOff x="0" y="0"/>
            <a:chExt cx="865744" cy="86574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620" y="762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5759" cy="865759"/>
            </a:xfrm>
            <a:custGeom>
              <a:avLst/>
              <a:gdLst/>
              <a:ahLst/>
              <a:cxnLst/>
              <a:rect r="r" b="b" t="t" l="l"/>
              <a:pathLst>
                <a:path h="865759" w="865759">
                  <a:moveTo>
                    <a:pt x="0" y="166370"/>
                  </a:moveTo>
                  <a:cubicBezTo>
                    <a:pt x="0" y="74549"/>
                    <a:pt x="74549" y="0"/>
                    <a:pt x="166370" y="0"/>
                  </a:cubicBezTo>
                  <a:lnTo>
                    <a:pt x="699389" y="0"/>
                  </a:lnTo>
                  <a:lnTo>
                    <a:pt x="699389" y="7620"/>
                  </a:lnTo>
                  <a:lnTo>
                    <a:pt x="699389" y="0"/>
                  </a:lnTo>
                  <a:lnTo>
                    <a:pt x="699389" y="7620"/>
                  </a:lnTo>
                  <a:lnTo>
                    <a:pt x="699389" y="0"/>
                  </a:lnTo>
                  <a:cubicBezTo>
                    <a:pt x="791337" y="0"/>
                    <a:pt x="865759" y="74549"/>
                    <a:pt x="865759" y="166370"/>
                  </a:cubicBezTo>
                  <a:lnTo>
                    <a:pt x="865759" y="699389"/>
                  </a:lnTo>
                  <a:lnTo>
                    <a:pt x="858139" y="699389"/>
                  </a:lnTo>
                  <a:lnTo>
                    <a:pt x="865759" y="699389"/>
                  </a:lnTo>
                  <a:cubicBezTo>
                    <a:pt x="865759" y="791337"/>
                    <a:pt x="791210" y="865759"/>
                    <a:pt x="699389" y="865759"/>
                  </a:cubicBezTo>
                  <a:lnTo>
                    <a:pt x="699389" y="858139"/>
                  </a:lnTo>
                  <a:lnTo>
                    <a:pt x="699389" y="865759"/>
                  </a:lnTo>
                  <a:lnTo>
                    <a:pt x="166370" y="865759"/>
                  </a:lnTo>
                  <a:lnTo>
                    <a:pt x="166370" y="858139"/>
                  </a:lnTo>
                  <a:lnTo>
                    <a:pt x="166370" y="865759"/>
                  </a:lnTo>
                  <a:cubicBezTo>
                    <a:pt x="74549" y="865759"/>
                    <a:pt x="0" y="791210"/>
                    <a:pt x="0" y="699389"/>
                  </a:cubicBezTo>
                  <a:lnTo>
                    <a:pt x="0" y="166370"/>
                  </a:lnTo>
                  <a:lnTo>
                    <a:pt x="7620" y="166370"/>
                  </a:lnTo>
                  <a:lnTo>
                    <a:pt x="0" y="166370"/>
                  </a:lnTo>
                  <a:moveTo>
                    <a:pt x="15240" y="166370"/>
                  </a:moveTo>
                  <a:lnTo>
                    <a:pt x="15240" y="699389"/>
                  </a:lnTo>
                  <a:lnTo>
                    <a:pt x="7620" y="699389"/>
                  </a:lnTo>
                  <a:lnTo>
                    <a:pt x="15240" y="699389"/>
                  </a:lnTo>
                  <a:cubicBezTo>
                    <a:pt x="15240" y="782828"/>
                    <a:pt x="82931" y="850519"/>
                    <a:pt x="166370" y="850519"/>
                  </a:cubicBezTo>
                  <a:lnTo>
                    <a:pt x="699389" y="850519"/>
                  </a:lnTo>
                  <a:cubicBezTo>
                    <a:pt x="782828" y="850519"/>
                    <a:pt x="850519" y="782828"/>
                    <a:pt x="850519" y="699389"/>
                  </a:cubicBezTo>
                  <a:lnTo>
                    <a:pt x="850519" y="166370"/>
                  </a:lnTo>
                  <a:lnTo>
                    <a:pt x="858139" y="166370"/>
                  </a:lnTo>
                  <a:lnTo>
                    <a:pt x="850519" y="166370"/>
                  </a:lnTo>
                  <a:cubicBezTo>
                    <a:pt x="850519" y="82931"/>
                    <a:pt x="782828" y="15240"/>
                    <a:pt x="699389" y="15240"/>
                  </a:cubicBezTo>
                  <a:lnTo>
                    <a:pt x="166370" y="15240"/>
                  </a:lnTo>
                  <a:lnTo>
                    <a:pt x="166370" y="7620"/>
                  </a:lnTo>
                  <a:lnTo>
                    <a:pt x="166370" y="15240"/>
                  </a:lnTo>
                  <a:cubicBezTo>
                    <a:pt x="82931" y="15240"/>
                    <a:pt x="15240" y="82931"/>
                    <a:pt x="15240" y="16637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049220" y="6659464"/>
            <a:ext cx="239911" cy="358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71633" y="646747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49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Target Users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71634" y="7013823"/>
            <a:ext cx="3659684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Schools, universities, and educational institutions of all sizes, from primary schools to large universities.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709119" y="6480810"/>
            <a:ext cx="649308" cy="649308"/>
            <a:chOff x="0" y="0"/>
            <a:chExt cx="865744" cy="86574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7620" y="762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5759" cy="865759"/>
            </a:xfrm>
            <a:custGeom>
              <a:avLst/>
              <a:gdLst/>
              <a:ahLst/>
              <a:cxnLst/>
              <a:rect r="r" b="b" t="t" l="l"/>
              <a:pathLst>
                <a:path h="865759" w="865759">
                  <a:moveTo>
                    <a:pt x="0" y="166370"/>
                  </a:moveTo>
                  <a:cubicBezTo>
                    <a:pt x="0" y="74549"/>
                    <a:pt x="74549" y="0"/>
                    <a:pt x="166370" y="0"/>
                  </a:cubicBezTo>
                  <a:lnTo>
                    <a:pt x="699389" y="0"/>
                  </a:lnTo>
                  <a:lnTo>
                    <a:pt x="699389" y="7620"/>
                  </a:lnTo>
                  <a:lnTo>
                    <a:pt x="699389" y="0"/>
                  </a:lnTo>
                  <a:lnTo>
                    <a:pt x="699389" y="7620"/>
                  </a:lnTo>
                  <a:lnTo>
                    <a:pt x="699389" y="0"/>
                  </a:lnTo>
                  <a:cubicBezTo>
                    <a:pt x="791337" y="0"/>
                    <a:pt x="865759" y="74549"/>
                    <a:pt x="865759" y="166370"/>
                  </a:cubicBezTo>
                  <a:lnTo>
                    <a:pt x="865759" y="699389"/>
                  </a:lnTo>
                  <a:lnTo>
                    <a:pt x="858139" y="699389"/>
                  </a:lnTo>
                  <a:lnTo>
                    <a:pt x="865759" y="699389"/>
                  </a:lnTo>
                  <a:cubicBezTo>
                    <a:pt x="865759" y="791337"/>
                    <a:pt x="791210" y="865759"/>
                    <a:pt x="699389" y="865759"/>
                  </a:cubicBezTo>
                  <a:lnTo>
                    <a:pt x="699389" y="858139"/>
                  </a:lnTo>
                  <a:lnTo>
                    <a:pt x="699389" y="865759"/>
                  </a:lnTo>
                  <a:lnTo>
                    <a:pt x="166370" y="865759"/>
                  </a:lnTo>
                  <a:lnTo>
                    <a:pt x="166370" y="858139"/>
                  </a:lnTo>
                  <a:lnTo>
                    <a:pt x="166370" y="865759"/>
                  </a:lnTo>
                  <a:cubicBezTo>
                    <a:pt x="74549" y="865759"/>
                    <a:pt x="0" y="791210"/>
                    <a:pt x="0" y="699389"/>
                  </a:cubicBezTo>
                  <a:lnTo>
                    <a:pt x="0" y="166370"/>
                  </a:lnTo>
                  <a:lnTo>
                    <a:pt x="7620" y="166370"/>
                  </a:lnTo>
                  <a:lnTo>
                    <a:pt x="0" y="166370"/>
                  </a:lnTo>
                  <a:moveTo>
                    <a:pt x="15240" y="166370"/>
                  </a:moveTo>
                  <a:lnTo>
                    <a:pt x="15240" y="699389"/>
                  </a:lnTo>
                  <a:lnTo>
                    <a:pt x="7620" y="699389"/>
                  </a:lnTo>
                  <a:lnTo>
                    <a:pt x="15240" y="699389"/>
                  </a:lnTo>
                  <a:cubicBezTo>
                    <a:pt x="15240" y="782828"/>
                    <a:pt x="82931" y="850519"/>
                    <a:pt x="166370" y="850519"/>
                  </a:cubicBezTo>
                  <a:lnTo>
                    <a:pt x="699389" y="850519"/>
                  </a:lnTo>
                  <a:cubicBezTo>
                    <a:pt x="782828" y="850519"/>
                    <a:pt x="850519" y="782828"/>
                    <a:pt x="850519" y="699389"/>
                  </a:cubicBezTo>
                  <a:lnTo>
                    <a:pt x="850519" y="166370"/>
                  </a:lnTo>
                  <a:lnTo>
                    <a:pt x="858139" y="166370"/>
                  </a:lnTo>
                  <a:lnTo>
                    <a:pt x="850519" y="166370"/>
                  </a:lnTo>
                  <a:cubicBezTo>
                    <a:pt x="850519" y="82931"/>
                    <a:pt x="782828" y="15240"/>
                    <a:pt x="699389" y="15240"/>
                  </a:cubicBezTo>
                  <a:lnTo>
                    <a:pt x="166370" y="15240"/>
                  </a:lnTo>
                  <a:lnTo>
                    <a:pt x="166370" y="7620"/>
                  </a:lnTo>
                  <a:lnTo>
                    <a:pt x="166370" y="15240"/>
                  </a:lnTo>
                  <a:cubicBezTo>
                    <a:pt x="82931" y="15240"/>
                    <a:pt x="15240" y="82931"/>
                    <a:pt x="15240" y="16637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2893130" y="6659464"/>
            <a:ext cx="281136" cy="358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636230" y="646747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49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Technology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636230" y="7013823"/>
            <a:ext cx="3659684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Modern web-based platforms with a user-friendly interface, robust security features, and integration capabilities.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7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3136851"/>
            <a:ext cx="9776073" cy="92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User Roles and Permissions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4750594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49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Administrators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410348"/>
            <a:ext cx="4972646" cy="144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Full access to the system, including data management, user administration, system configuration, and reporting.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6161" y="4750594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49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Teachers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6161" y="5410348"/>
            <a:ext cx="4972646" cy="144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Access to student information, course materials, attendance records, grades, and communication features.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0084" y="4750594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49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Students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0083" y="5410348"/>
            <a:ext cx="4972646" cy="144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Access to their own academic records, course information, grades, and communication tools.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7896" y="590849"/>
            <a:ext cx="9854208" cy="143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Course and Enrollment Management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11300" y="2364135"/>
            <a:ext cx="28575" cy="7303294"/>
            <a:chOff x="0" y="0"/>
            <a:chExt cx="38100" cy="97377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100" cy="9737725"/>
            </a:xfrm>
            <a:custGeom>
              <a:avLst/>
              <a:gdLst/>
              <a:ahLst/>
              <a:cxnLst/>
              <a:rect r="r" b="b" t="t" l="l"/>
              <a:pathLst>
                <a:path h="9737725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718675"/>
                  </a:lnTo>
                  <a:cubicBezTo>
                    <a:pt x="38100" y="9729216"/>
                    <a:pt x="29591" y="9737725"/>
                    <a:pt x="19050" y="9737725"/>
                  </a:cubicBezTo>
                  <a:cubicBezTo>
                    <a:pt x="8509" y="9737725"/>
                    <a:pt x="0" y="9729216"/>
                    <a:pt x="0" y="9718675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50244" y="2856160"/>
            <a:ext cx="787896" cy="28575"/>
            <a:chOff x="0" y="0"/>
            <a:chExt cx="1050528" cy="38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0544" cy="38100"/>
            </a:xfrm>
            <a:custGeom>
              <a:avLst/>
              <a:gdLst/>
              <a:ahLst/>
              <a:cxnLst/>
              <a:rect r="r" b="b" t="t" l="l"/>
              <a:pathLst>
                <a:path h="38100" w="105054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31494" y="0"/>
                  </a:lnTo>
                  <a:cubicBezTo>
                    <a:pt x="1042035" y="0"/>
                    <a:pt x="1050544" y="8509"/>
                    <a:pt x="1050544" y="19050"/>
                  </a:cubicBezTo>
                  <a:cubicBezTo>
                    <a:pt x="1050544" y="29591"/>
                    <a:pt x="1042035" y="38100"/>
                    <a:pt x="103149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66642" y="2611576"/>
            <a:ext cx="517893" cy="517893"/>
            <a:chOff x="0" y="0"/>
            <a:chExt cx="690524" cy="69052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620" y="7620"/>
              <a:ext cx="675259" cy="675259"/>
            </a:xfrm>
            <a:custGeom>
              <a:avLst/>
              <a:gdLst/>
              <a:ahLst/>
              <a:cxnLst/>
              <a:rect r="r" b="b" t="t" l="l"/>
              <a:pathLst>
                <a:path h="675259" w="675259">
                  <a:moveTo>
                    <a:pt x="0" y="126111"/>
                  </a:moveTo>
                  <a:cubicBezTo>
                    <a:pt x="0" y="56388"/>
                    <a:pt x="56388" y="0"/>
                    <a:pt x="126111" y="0"/>
                  </a:cubicBezTo>
                  <a:lnTo>
                    <a:pt x="549148" y="0"/>
                  </a:lnTo>
                  <a:cubicBezTo>
                    <a:pt x="618744" y="0"/>
                    <a:pt x="675259" y="56388"/>
                    <a:pt x="675259" y="126111"/>
                  </a:cubicBezTo>
                  <a:lnTo>
                    <a:pt x="675259" y="549148"/>
                  </a:lnTo>
                  <a:cubicBezTo>
                    <a:pt x="675259" y="618744"/>
                    <a:pt x="618871" y="675259"/>
                    <a:pt x="549148" y="675259"/>
                  </a:cubicBezTo>
                  <a:lnTo>
                    <a:pt x="126111" y="675259"/>
                  </a:lnTo>
                  <a:cubicBezTo>
                    <a:pt x="56388" y="675259"/>
                    <a:pt x="0" y="618871"/>
                    <a:pt x="0" y="549148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0499" cy="690499"/>
            </a:xfrm>
            <a:custGeom>
              <a:avLst/>
              <a:gdLst/>
              <a:ahLst/>
              <a:cxnLst/>
              <a:rect r="r" b="b" t="t" l="l"/>
              <a:pathLst>
                <a:path h="690499" w="690499">
                  <a:moveTo>
                    <a:pt x="0" y="133731"/>
                  </a:moveTo>
                  <a:cubicBezTo>
                    <a:pt x="0" y="59817"/>
                    <a:pt x="59817" y="0"/>
                    <a:pt x="133731" y="0"/>
                  </a:cubicBezTo>
                  <a:lnTo>
                    <a:pt x="556768" y="0"/>
                  </a:lnTo>
                  <a:lnTo>
                    <a:pt x="556768" y="7620"/>
                  </a:lnTo>
                  <a:lnTo>
                    <a:pt x="556768" y="0"/>
                  </a:lnTo>
                  <a:cubicBezTo>
                    <a:pt x="630555" y="0"/>
                    <a:pt x="690499" y="59817"/>
                    <a:pt x="690499" y="133731"/>
                  </a:cubicBezTo>
                  <a:lnTo>
                    <a:pt x="682879" y="133731"/>
                  </a:lnTo>
                  <a:lnTo>
                    <a:pt x="690499" y="133731"/>
                  </a:lnTo>
                  <a:lnTo>
                    <a:pt x="690499" y="556768"/>
                  </a:lnTo>
                  <a:lnTo>
                    <a:pt x="682879" y="556768"/>
                  </a:lnTo>
                  <a:lnTo>
                    <a:pt x="690499" y="556768"/>
                  </a:lnTo>
                  <a:cubicBezTo>
                    <a:pt x="690499" y="630555"/>
                    <a:pt x="630682" y="690499"/>
                    <a:pt x="556768" y="690499"/>
                  </a:cubicBezTo>
                  <a:lnTo>
                    <a:pt x="556768" y="682879"/>
                  </a:lnTo>
                  <a:lnTo>
                    <a:pt x="556768" y="690499"/>
                  </a:lnTo>
                  <a:lnTo>
                    <a:pt x="133731" y="690499"/>
                  </a:lnTo>
                  <a:lnTo>
                    <a:pt x="133731" y="682879"/>
                  </a:lnTo>
                  <a:lnTo>
                    <a:pt x="133731" y="690499"/>
                  </a:lnTo>
                  <a:cubicBezTo>
                    <a:pt x="59817" y="690499"/>
                    <a:pt x="0" y="630682"/>
                    <a:pt x="0" y="556768"/>
                  </a:cubicBezTo>
                  <a:lnTo>
                    <a:pt x="0" y="133731"/>
                  </a:lnTo>
                  <a:lnTo>
                    <a:pt x="7620" y="133731"/>
                  </a:lnTo>
                  <a:lnTo>
                    <a:pt x="0" y="133731"/>
                  </a:lnTo>
                  <a:moveTo>
                    <a:pt x="15240" y="133731"/>
                  </a:moveTo>
                  <a:lnTo>
                    <a:pt x="15240" y="556768"/>
                  </a:lnTo>
                  <a:lnTo>
                    <a:pt x="7620" y="556768"/>
                  </a:lnTo>
                  <a:lnTo>
                    <a:pt x="15240" y="556768"/>
                  </a:lnTo>
                  <a:cubicBezTo>
                    <a:pt x="15240" y="622173"/>
                    <a:pt x="68326" y="675259"/>
                    <a:pt x="133731" y="675259"/>
                  </a:cubicBezTo>
                  <a:lnTo>
                    <a:pt x="556768" y="675259"/>
                  </a:lnTo>
                  <a:cubicBezTo>
                    <a:pt x="622173" y="675259"/>
                    <a:pt x="675259" y="622173"/>
                    <a:pt x="675259" y="556768"/>
                  </a:cubicBezTo>
                  <a:lnTo>
                    <a:pt x="675259" y="133731"/>
                  </a:lnTo>
                  <a:cubicBezTo>
                    <a:pt x="675259" y="68326"/>
                    <a:pt x="622173" y="15240"/>
                    <a:pt x="556768" y="15240"/>
                  </a:cubicBezTo>
                  <a:lnTo>
                    <a:pt x="133731" y="15240"/>
                  </a:lnTo>
                  <a:lnTo>
                    <a:pt x="133731" y="7620"/>
                  </a:lnTo>
                  <a:lnTo>
                    <a:pt x="133731" y="15240"/>
                  </a:lnTo>
                  <a:cubicBezTo>
                    <a:pt x="68326" y="15240"/>
                    <a:pt x="15240" y="68326"/>
                    <a:pt x="15240" y="133731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64643" y="2749303"/>
            <a:ext cx="121890" cy="290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63690" y="2579638"/>
            <a:ext cx="2814042" cy="36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1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Course Creation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63690" y="3009157"/>
            <a:ext cx="8278416" cy="78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Adding new courses with details like course name, description, instructor, schedule, syllabus, and learning materials.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50244" y="4738242"/>
            <a:ext cx="787896" cy="28575"/>
            <a:chOff x="0" y="0"/>
            <a:chExt cx="1050528" cy="38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50544" cy="38100"/>
            </a:xfrm>
            <a:custGeom>
              <a:avLst/>
              <a:gdLst/>
              <a:ahLst/>
              <a:cxnLst/>
              <a:rect r="r" b="b" t="t" l="l"/>
              <a:pathLst>
                <a:path h="38100" w="105054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31494" y="0"/>
                  </a:lnTo>
                  <a:cubicBezTo>
                    <a:pt x="1042035" y="0"/>
                    <a:pt x="1050544" y="8509"/>
                    <a:pt x="1050544" y="19050"/>
                  </a:cubicBezTo>
                  <a:cubicBezTo>
                    <a:pt x="1050544" y="29591"/>
                    <a:pt x="1042035" y="38100"/>
                    <a:pt x="103149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66642" y="4493656"/>
            <a:ext cx="517893" cy="517893"/>
            <a:chOff x="0" y="0"/>
            <a:chExt cx="690524" cy="69052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7620" y="7620"/>
              <a:ext cx="675259" cy="675259"/>
            </a:xfrm>
            <a:custGeom>
              <a:avLst/>
              <a:gdLst/>
              <a:ahLst/>
              <a:cxnLst/>
              <a:rect r="r" b="b" t="t" l="l"/>
              <a:pathLst>
                <a:path h="675259" w="675259">
                  <a:moveTo>
                    <a:pt x="0" y="126111"/>
                  </a:moveTo>
                  <a:cubicBezTo>
                    <a:pt x="0" y="56388"/>
                    <a:pt x="56388" y="0"/>
                    <a:pt x="126111" y="0"/>
                  </a:cubicBezTo>
                  <a:lnTo>
                    <a:pt x="549148" y="0"/>
                  </a:lnTo>
                  <a:cubicBezTo>
                    <a:pt x="618744" y="0"/>
                    <a:pt x="675259" y="56388"/>
                    <a:pt x="675259" y="126111"/>
                  </a:cubicBezTo>
                  <a:lnTo>
                    <a:pt x="675259" y="549148"/>
                  </a:lnTo>
                  <a:cubicBezTo>
                    <a:pt x="675259" y="618744"/>
                    <a:pt x="618871" y="675259"/>
                    <a:pt x="549148" y="675259"/>
                  </a:cubicBezTo>
                  <a:lnTo>
                    <a:pt x="126111" y="675259"/>
                  </a:lnTo>
                  <a:cubicBezTo>
                    <a:pt x="56388" y="675259"/>
                    <a:pt x="0" y="618871"/>
                    <a:pt x="0" y="549148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0499" cy="690499"/>
            </a:xfrm>
            <a:custGeom>
              <a:avLst/>
              <a:gdLst/>
              <a:ahLst/>
              <a:cxnLst/>
              <a:rect r="r" b="b" t="t" l="l"/>
              <a:pathLst>
                <a:path h="690499" w="690499">
                  <a:moveTo>
                    <a:pt x="0" y="133731"/>
                  </a:moveTo>
                  <a:cubicBezTo>
                    <a:pt x="0" y="59817"/>
                    <a:pt x="59817" y="0"/>
                    <a:pt x="133731" y="0"/>
                  </a:cubicBezTo>
                  <a:lnTo>
                    <a:pt x="556768" y="0"/>
                  </a:lnTo>
                  <a:lnTo>
                    <a:pt x="556768" y="7620"/>
                  </a:lnTo>
                  <a:lnTo>
                    <a:pt x="556768" y="0"/>
                  </a:lnTo>
                  <a:cubicBezTo>
                    <a:pt x="630555" y="0"/>
                    <a:pt x="690499" y="59817"/>
                    <a:pt x="690499" y="133731"/>
                  </a:cubicBezTo>
                  <a:lnTo>
                    <a:pt x="682879" y="133731"/>
                  </a:lnTo>
                  <a:lnTo>
                    <a:pt x="690499" y="133731"/>
                  </a:lnTo>
                  <a:lnTo>
                    <a:pt x="690499" y="556768"/>
                  </a:lnTo>
                  <a:lnTo>
                    <a:pt x="682879" y="556768"/>
                  </a:lnTo>
                  <a:lnTo>
                    <a:pt x="690499" y="556768"/>
                  </a:lnTo>
                  <a:cubicBezTo>
                    <a:pt x="690499" y="630555"/>
                    <a:pt x="630682" y="690499"/>
                    <a:pt x="556768" y="690499"/>
                  </a:cubicBezTo>
                  <a:lnTo>
                    <a:pt x="556768" y="682879"/>
                  </a:lnTo>
                  <a:lnTo>
                    <a:pt x="556768" y="690499"/>
                  </a:lnTo>
                  <a:lnTo>
                    <a:pt x="133731" y="690499"/>
                  </a:lnTo>
                  <a:lnTo>
                    <a:pt x="133731" y="682879"/>
                  </a:lnTo>
                  <a:lnTo>
                    <a:pt x="133731" y="690499"/>
                  </a:lnTo>
                  <a:cubicBezTo>
                    <a:pt x="59817" y="690499"/>
                    <a:pt x="0" y="630682"/>
                    <a:pt x="0" y="556768"/>
                  </a:cubicBezTo>
                  <a:lnTo>
                    <a:pt x="0" y="133731"/>
                  </a:lnTo>
                  <a:lnTo>
                    <a:pt x="7620" y="133731"/>
                  </a:lnTo>
                  <a:lnTo>
                    <a:pt x="0" y="133731"/>
                  </a:lnTo>
                  <a:moveTo>
                    <a:pt x="15240" y="133731"/>
                  </a:moveTo>
                  <a:lnTo>
                    <a:pt x="15240" y="556768"/>
                  </a:lnTo>
                  <a:lnTo>
                    <a:pt x="7620" y="556768"/>
                  </a:lnTo>
                  <a:lnTo>
                    <a:pt x="15240" y="556768"/>
                  </a:lnTo>
                  <a:cubicBezTo>
                    <a:pt x="15240" y="622173"/>
                    <a:pt x="68326" y="675259"/>
                    <a:pt x="133731" y="675259"/>
                  </a:cubicBezTo>
                  <a:lnTo>
                    <a:pt x="556768" y="675259"/>
                  </a:lnTo>
                  <a:cubicBezTo>
                    <a:pt x="622173" y="675259"/>
                    <a:pt x="675259" y="622173"/>
                    <a:pt x="675259" y="556768"/>
                  </a:cubicBezTo>
                  <a:lnTo>
                    <a:pt x="675259" y="133731"/>
                  </a:lnTo>
                  <a:cubicBezTo>
                    <a:pt x="675259" y="68326"/>
                    <a:pt x="622173" y="15240"/>
                    <a:pt x="556768" y="15240"/>
                  </a:cubicBezTo>
                  <a:lnTo>
                    <a:pt x="133731" y="15240"/>
                  </a:lnTo>
                  <a:lnTo>
                    <a:pt x="133731" y="7620"/>
                  </a:lnTo>
                  <a:lnTo>
                    <a:pt x="133731" y="15240"/>
                  </a:lnTo>
                  <a:cubicBezTo>
                    <a:pt x="68326" y="15240"/>
                    <a:pt x="15240" y="68326"/>
                    <a:pt x="15240" y="133731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29667" y="4631383"/>
            <a:ext cx="191840" cy="290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63690" y="4461720"/>
            <a:ext cx="2814042" cy="36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1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Enrollment Process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63690" y="4891237"/>
            <a:ext cx="8278416" cy="78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Managing student enrollment, tracking waitlists, and handling course registration deadlines.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50244" y="6620322"/>
            <a:ext cx="787896" cy="28575"/>
            <a:chOff x="0" y="0"/>
            <a:chExt cx="1050528" cy="381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50544" cy="38100"/>
            </a:xfrm>
            <a:custGeom>
              <a:avLst/>
              <a:gdLst/>
              <a:ahLst/>
              <a:cxnLst/>
              <a:rect r="r" b="b" t="t" l="l"/>
              <a:pathLst>
                <a:path h="38100" w="105054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31494" y="0"/>
                  </a:lnTo>
                  <a:cubicBezTo>
                    <a:pt x="1042035" y="0"/>
                    <a:pt x="1050544" y="8509"/>
                    <a:pt x="1050544" y="19050"/>
                  </a:cubicBezTo>
                  <a:cubicBezTo>
                    <a:pt x="1050544" y="29591"/>
                    <a:pt x="1042035" y="38100"/>
                    <a:pt x="103149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66642" y="6375738"/>
            <a:ext cx="517893" cy="517893"/>
            <a:chOff x="0" y="0"/>
            <a:chExt cx="690524" cy="69052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7620" y="7620"/>
              <a:ext cx="675259" cy="675259"/>
            </a:xfrm>
            <a:custGeom>
              <a:avLst/>
              <a:gdLst/>
              <a:ahLst/>
              <a:cxnLst/>
              <a:rect r="r" b="b" t="t" l="l"/>
              <a:pathLst>
                <a:path h="675259" w="675259">
                  <a:moveTo>
                    <a:pt x="0" y="126111"/>
                  </a:moveTo>
                  <a:cubicBezTo>
                    <a:pt x="0" y="56388"/>
                    <a:pt x="56388" y="0"/>
                    <a:pt x="126111" y="0"/>
                  </a:cubicBezTo>
                  <a:lnTo>
                    <a:pt x="549148" y="0"/>
                  </a:lnTo>
                  <a:cubicBezTo>
                    <a:pt x="618744" y="0"/>
                    <a:pt x="675259" y="56388"/>
                    <a:pt x="675259" y="126111"/>
                  </a:cubicBezTo>
                  <a:lnTo>
                    <a:pt x="675259" y="549148"/>
                  </a:lnTo>
                  <a:cubicBezTo>
                    <a:pt x="675259" y="618744"/>
                    <a:pt x="618871" y="675259"/>
                    <a:pt x="549148" y="675259"/>
                  </a:cubicBezTo>
                  <a:lnTo>
                    <a:pt x="126111" y="675259"/>
                  </a:lnTo>
                  <a:cubicBezTo>
                    <a:pt x="56388" y="675259"/>
                    <a:pt x="0" y="618871"/>
                    <a:pt x="0" y="549148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90499" cy="690499"/>
            </a:xfrm>
            <a:custGeom>
              <a:avLst/>
              <a:gdLst/>
              <a:ahLst/>
              <a:cxnLst/>
              <a:rect r="r" b="b" t="t" l="l"/>
              <a:pathLst>
                <a:path h="690499" w="690499">
                  <a:moveTo>
                    <a:pt x="0" y="133731"/>
                  </a:moveTo>
                  <a:cubicBezTo>
                    <a:pt x="0" y="59817"/>
                    <a:pt x="59817" y="0"/>
                    <a:pt x="133731" y="0"/>
                  </a:cubicBezTo>
                  <a:lnTo>
                    <a:pt x="556768" y="0"/>
                  </a:lnTo>
                  <a:lnTo>
                    <a:pt x="556768" y="7620"/>
                  </a:lnTo>
                  <a:lnTo>
                    <a:pt x="556768" y="0"/>
                  </a:lnTo>
                  <a:cubicBezTo>
                    <a:pt x="630555" y="0"/>
                    <a:pt x="690499" y="59817"/>
                    <a:pt x="690499" y="133731"/>
                  </a:cubicBezTo>
                  <a:lnTo>
                    <a:pt x="682879" y="133731"/>
                  </a:lnTo>
                  <a:lnTo>
                    <a:pt x="690499" y="133731"/>
                  </a:lnTo>
                  <a:lnTo>
                    <a:pt x="690499" y="556768"/>
                  </a:lnTo>
                  <a:lnTo>
                    <a:pt x="682879" y="556768"/>
                  </a:lnTo>
                  <a:lnTo>
                    <a:pt x="690499" y="556768"/>
                  </a:lnTo>
                  <a:cubicBezTo>
                    <a:pt x="690499" y="630555"/>
                    <a:pt x="630682" y="690499"/>
                    <a:pt x="556768" y="690499"/>
                  </a:cubicBezTo>
                  <a:lnTo>
                    <a:pt x="556768" y="682879"/>
                  </a:lnTo>
                  <a:lnTo>
                    <a:pt x="556768" y="690499"/>
                  </a:lnTo>
                  <a:lnTo>
                    <a:pt x="133731" y="690499"/>
                  </a:lnTo>
                  <a:lnTo>
                    <a:pt x="133731" y="682879"/>
                  </a:lnTo>
                  <a:lnTo>
                    <a:pt x="133731" y="690499"/>
                  </a:lnTo>
                  <a:cubicBezTo>
                    <a:pt x="59817" y="690499"/>
                    <a:pt x="0" y="630682"/>
                    <a:pt x="0" y="556768"/>
                  </a:cubicBezTo>
                  <a:lnTo>
                    <a:pt x="0" y="133731"/>
                  </a:lnTo>
                  <a:lnTo>
                    <a:pt x="7620" y="133731"/>
                  </a:lnTo>
                  <a:lnTo>
                    <a:pt x="0" y="133731"/>
                  </a:lnTo>
                  <a:moveTo>
                    <a:pt x="15240" y="133731"/>
                  </a:moveTo>
                  <a:lnTo>
                    <a:pt x="15240" y="556768"/>
                  </a:lnTo>
                  <a:lnTo>
                    <a:pt x="7620" y="556768"/>
                  </a:lnTo>
                  <a:lnTo>
                    <a:pt x="15240" y="556768"/>
                  </a:lnTo>
                  <a:cubicBezTo>
                    <a:pt x="15240" y="622173"/>
                    <a:pt x="68326" y="675259"/>
                    <a:pt x="133731" y="675259"/>
                  </a:cubicBezTo>
                  <a:lnTo>
                    <a:pt x="556768" y="675259"/>
                  </a:lnTo>
                  <a:cubicBezTo>
                    <a:pt x="622173" y="675259"/>
                    <a:pt x="675259" y="622173"/>
                    <a:pt x="675259" y="556768"/>
                  </a:cubicBezTo>
                  <a:lnTo>
                    <a:pt x="675259" y="133731"/>
                  </a:lnTo>
                  <a:cubicBezTo>
                    <a:pt x="675259" y="68326"/>
                    <a:pt x="622173" y="15240"/>
                    <a:pt x="556768" y="15240"/>
                  </a:cubicBezTo>
                  <a:lnTo>
                    <a:pt x="133731" y="15240"/>
                  </a:lnTo>
                  <a:lnTo>
                    <a:pt x="133731" y="7620"/>
                  </a:lnTo>
                  <a:lnTo>
                    <a:pt x="133731" y="15240"/>
                  </a:lnTo>
                  <a:cubicBezTo>
                    <a:pt x="68326" y="15240"/>
                    <a:pt x="15240" y="68326"/>
                    <a:pt x="15240" y="133731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030263" y="6513463"/>
            <a:ext cx="190500" cy="290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363690" y="6343800"/>
            <a:ext cx="3059014" cy="36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1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Section Management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363690" y="6773317"/>
            <a:ext cx="8278416" cy="78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Creating and assigning students to different course sections, managing section changes, and tracking attendance.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350244" y="8502402"/>
            <a:ext cx="787896" cy="28575"/>
            <a:chOff x="0" y="0"/>
            <a:chExt cx="1050528" cy="381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50544" cy="38100"/>
            </a:xfrm>
            <a:custGeom>
              <a:avLst/>
              <a:gdLst/>
              <a:ahLst/>
              <a:cxnLst/>
              <a:rect r="r" b="b" t="t" l="l"/>
              <a:pathLst>
                <a:path h="38100" w="105054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31494" y="0"/>
                  </a:lnTo>
                  <a:cubicBezTo>
                    <a:pt x="1042035" y="0"/>
                    <a:pt x="1050544" y="8509"/>
                    <a:pt x="1050544" y="19050"/>
                  </a:cubicBezTo>
                  <a:cubicBezTo>
                    <a:pt x="1050544" y="29591"/>
                    <a:pt x="1042035" y="38100"/>
                    <a:pt x="103149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866642" y="8257818"/>
            <a:ext cx="517893" cy="517893"/>
            <a:chOff x="0" y="0"/>
            <a:chExt cx="690524" cy="69052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7620" y="7620"/>
              <a:ext cx="675259" cy="675259"/>
            </a:xfrm>
            <a:custGeom>
              <a:avLst/>
              <a:gdLst/>
              <a:ahLst/>
              <a:cxnLst/>
              <a:rect r="r" b="b" t="t" l="l"/>
              <a:pathLst>
                <a:path h="675259" w="675259">
                  <a:moveTo>
                    <a:pt x="0" y="126111"/>
                  </a:moveTo>
                  <a:cubicBezTo>
                    <a:pt x="0" y="56388"/>
                    <a:pt x="56388" y="0"/>
                    <a:pt x="126111" y="0"/>
                  </a:cubicBezTo>
                  <a:lnTo>
                    <a:pt x="549148" y="0"/>
                  </a:lnTo>
                  <a:cubicBezTo>
                    <a:pt x="618744" y="0"/>
                    <a:pt x="675259" y="56388"/>
                    <a:pt x="675259" y="126111"/>
                  </a:cubicBezTo>
                  <a:lnTo>
                    <a:pt x="675259" y="549148"/>
                  </a:lnTo>
                  <a:cubicBezTo>
                    <a:pt x="675259" y="618744"/>
                    <a:pt x="618871" y="675259"/>
                    <a:pt x="549148" y="675259"/>
                  </a:cubicBezTo>
                  <a:lnTo>
                    <a:pt x="126111" y="675259"/>
                  </a:lnTo>
                  <a:cubicBezTo>
                    <a:pt x="56388" y="675259"/>
                    <a:pt x="0" y="618871"/>
                    <a:pt x="0" y="549148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90499" cy="690499"/>
            </a:xfrm>
            <a:custGeom>
              <a:avLst/>
              <a:gdLst/>
              <a:ahLst/>
              <a:cxnLst/>
              <a:rect r="r" b="b" t="t" l="l"/>
              <a:pathLst>
                <a:path h="690499" w="690499">
                  <a:moveTo>
                    <a:pt x="0" y="133731"/>
                  </a:moveTo>
                  <a:cubicBezTo>
                    <a:pt x="0" y="59817"/>
                    <a:pt x="59817" y="0"/>
                    <a:pt x="133731" y="0"/>
                  </a:cubicBezTo>
                  <a:lnTo>
                    <a:pt x="556768" y="0"/>
                  </a:lnTo>
                  <a:lnTo>
                    <a:pt x="556768" y="7620"/>
                  </a:lnTo>
                  <a:lnTo>
                    <a:pt x="556768" y="0"/>
                  </a:lnTo>
                  <a:cubicBezTo>
                    <a:pt x="630555" y="0"/>
                    <a:pt x="690499" y="59817"/>
                    <a:pt x="690499" y="133731"/>
                  </a:cubicBezTo>
                  <a:lnTo>
                    <a:pt x="682879" y="133731"/>
                  </a:lnTo>
                  <a:lnTo>
                    <a:pt x="690499" y="133731"/>
                  </a:lnTo>
                  <a:lnTo>
                    <a:pt x="690499" y="556768"/>
                  </a:lnTo>
                  <a:lnTo>
                    <a:pt x="682879" y="556768"/>
                  </a:lnTo>
                  <a:lnTo>
                    <a:pt x="690499" y="556768"/>
                  </a:lnTo>
                  <a:cubicBezTo>
                    <a:pt x="690499" y="630555"/>
                    <a:pt x="630682" y="690499"/>
                    <a:pt x="556768" y="690499"/>
                  </a:cubicBezTo>
                  <a:lnTo>
                    <a:pt x="556768" y="682879"/>
                  </a:lnTo>
                  <a:lnTo>
                    <a:pt x="556768" y="690499"/>
                  </a:lnTo>
                  <a:lnTo>
                    <a:pt x="133731" y="690499"/>
                  </a:lnTo>
                  <a:lnTo>
                    <a:pt x="133731" y="682879"/>
                  </a:lnTo>
                  <a:lnTo>
                    <a:pt x="133731" y="690499"/>
                  </a:lnTo>
                  <a:cubicBezTo>
                    <a:pt x="59817" y="690499"/>
                    <a:pt x="0" y="630682"/>
                    <a:pt x="0" y="556768"/>
                  </a:cubicBezTo>
                  <a:lnTo>
                    <a:pt x="0" y="133731"/>
                  </a:lnTo>
                  <a:lnTo>
                    <a:pt x="7620" y="133731"/>
                  </a:lnTo>
                  <a:lnTo>
                    <a:pt x="0" y="133731"/>
                  </a:lnTo>
                  <a:moveTo>
                    <a:pt x="15240" y="133731"/>
                  </a:moveTo>
                  <a:lnTo>
                    <a:pt x="15240" y="556768"/>
                  </a:lnTo>
                  <a:lnTo>
                    <a:pt x="7620" y="556768"/>
                  </a:lnTo>
                  <a:lnTo>
                    <a:pt x="15240" y="556768"/>
                  </a:lnTo>
                  <a:cubicBezTo>
                    <a:pt x="15240" y="622173"/>
                    <a:pt x="68326" y="675259"/>
                    <a:pt x="133731" y="675259"/>
                  </a:cubicBezTo>
                  <a:lnTo>
                    <a:pt x="556768" y="675259"/>
                  </a:lnTo>
                  <a:cubicBezTo>
                    <a:pt x="622173" y="675259"/>
                    <a:pt x="675259" y="622173"/>
                    <a:pt x="675259" y="556768"/>
                  </a:cubicBezTo>
                  <a:lnTo>
                    <a:pt x="675259" y="133731"/>
                  </a:lnTo>
                  <a:cubicBezTo>
                    <a:pt x="675259" y="68326"/>
                    <a:pt x="622173" y="15240"/>
                    <a:pt x="556768" y="15240"/>
                  </a:cubicBezTo>
                  <a:lnTo>
                    <a:pt x="133731" y="15240"/>
                  </a:lnTo>
                  <a:lnTo>
                    <a:pt x="133731" y="7620"/>
                  </a:lnTo>
                  <a:lnTo>
                    <a:pt x="133731" y="15240"/>
                  </a:lnTo>
                  <a:cubicBezTo>
                    <a:pt x="68326" y="15240"/>
                    <a:pt x="15240" y="68326"/>
                    <a:pt x="15240" y="133731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1013892" y="8395544"/>
            <a:ext cx="223242" cy="290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363690" y="8225880"/>
            <a:ext cx="2814042" cy="36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1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Course Scheduling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363690" y="8655399"/>
            <a:ext cx="8278416" cy="78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Creating and managing course schedules, including class times, locations, and instructors.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7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1622972"/>
            <a:ext cx="10461426" cy="92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Data Analytics and Reporting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992238" y="3114081"/>
            <a:ext cx="5150942" cy="3183434"/>
          </a:xfrm>
          <a:custGeom>
            <a:avLst/>
            <a:gdLst/>
            <a:ahLst/>
            <a:cxnLst/>
            <a:rect r="r" b="b" t="t" l="l"/>
            <a:pathLst>
              <a:path h="3183434" w="5150942">
                <a:moveTo>
                  <a:pt x="0" y="0"/>
                </a:moveTo>
                <a:lnTo>
                  <a:pt x="5150942" y="0"/>
                </a:lnTo>
                <a:lnTo>
                  <a:pt x="5150942" y="3183434"/>
                </a:lnTo>
                <a:lnTo>
                  <a:pt x="0" y="3183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" t="0" r="-5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6632823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49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Enrollment Trends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7179171"/>
            <a:ext cx="5150942" cy="144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Analyze enrollment patterns over time to understand student interest and adjust course offerings accordingly.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6568380" y="3114081"/>
            <a:ext cx="5151090" cy="3183582"/>
          </a:xfrm>
          <a:custGeom>
            <a:avLst/>
            <a:gdLst/>
            <a:ahLst/>
            <a:cxnLst/>
            <a:rect r="r" b="b" t="t" l="l"/>
            <a:pathLst>
              <a:path h="3183582" w="5151090">
                <a:moveTo>
                  <a:pt x="0" y="0"/>
                </a:moveTo>
                <a:lnTo>
                  <a:pt x="5151090" y="0"/>
                </a:lnTo>
                <a:lnTo>
                  <a:pt x="5151090" y="3183582"/>
                </a:lnTo>
                <a:lnTo>
                  <a:pt x="0" y="31835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" t="0" r="-5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68382" y="6632972"/>
            <a:ext cx="3839766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49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Performance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68380" y="7179320"/>
            <a:ext cx="5151090" cy="144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Identify areas where students struggle and develop strategies to improve academic performance.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12144674" y="3114081"/>
            <a:ext cx="5150942" cy="3183434"/>
          </a:xfrm>
          <a:custGeom>
            <a:avLst/>
            <a:gdLst/>
            <a:ahLst/>
            <a:cxnLst/>
            <a:rect r="r" b="b" t="t" l="l"/>
            <a:pathLst>
              <a:path h="3183434" w="5150942">
                <a:moveTo>
                  <a:pt x="0" y="0"/>
                </a:moveTo>
                <a:lnTo>
                  <a:pt x="5150941" y="0"/>
                </a:lnTo>
                <a:lnTo>
                  <a:pt x="5150941" y="3183434"/>
                </a:lnTo>
                <a:lnTo>
                  <a:pt x="0" y="31834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" t="0" r="-52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44672" y="6632823"/>
            <a:ext cx="4189660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749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Attendance and Grades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44674" y="7179171"/>
            <a:ext cx="5150942" cy="144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Analyze the relationship between attendance and student grades to identify potential interventions.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7858" y="859092"/>
            <a:ext cx="14361241" cy="8506132"/>
          </a:xfrm>
          <a:custGeom>
            <a:avLst/>
            <a:gdLst/>
            <a:ahLst/>
            <a:cxnLst/>
            <a:rect r="r" b="b" t="t" l="l"/>
            <a:pathLst>
              <a:path h="8506132" w="14361241">
                <a:moveTo>
                  <a:pt x="0" y="0"/>
                </a:moveTo>
                <a:lnTo>
                  <a:pt x="14361242" y="0"/>
                </a:lnTo>
                <a:lnTo>
                  <a:pt x="14361242" y="8506132"/>
                </a:lnTo>
                <a:lnTo>
                  <a:pt x="0" y="850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34" t="0" r="-4234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8581" y="1493043"/>
            <a:ext cx="14482917" cy="7886931"/>
          </a:xfrm>
          <a:custGeom>
            <a:avLst/>
            <a:gdLst/>
            <a:ahLst/>
            <a:cxnLst/>
            <a:rect r="r" b="b" t="t" l="l"/>
            <a:pathLst>
              <a:path h="7886931" w="14482917">
                <a:moveTo>
                  <a:pt x="0" y="0"/>
                </a:moveTo>
                <a:lnTo>
                  <a:pt x="14482917" y="0"/>
                </a:lnTo>
                <a:lnTo>
                  <a:pt x="14482917" y="7886931"/>
                </a:lnTo>
                <a:lnTo>
                  <a:pt x="0" y="7886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45" r="0" b="-1445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43548" y="1557336"/>
            <a:ext cx="13872702" cy="7689902"/>
          </a:xfrm>
          <a:custGeom>
            <a:avLst/>
            <a:gdLst/>
            <a:ahLst/>
            <a:cxnLst/>
            <a:rect r="r" b="b" t="t" l="l"/>
            <a:pathLst>
              <a:path h="7689902" w="13872702">
                <a:moveTo>
                  <a:pt x="0" y="0"/>
                </a:moveTo>
                <a:lnTo>
                  <a:pt x="13872702" y="0"/>
                </a:lnTo>
                <a:lnTo>
                  <a:pt x="13872702" y="7689902"/>
                </a:lnTo>
                <a:lnTo>
                  <a:pt x="0" y="7689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4" t="0" r="-794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DAGRXDUsvzA</dc:identifier>
  <dcterms:modified xsi:type="dcterms:W3CDTF">2011-08-01T06:04:30Z</dcterms:modified>
  <cp:revision>1</cp:revision>
  <dc:title>deepika c++ capstone ppt.pptx</dc:title>
</cp:coreProperties>
</file>